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4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633"/>
    <p:restoredTop sz="94713"/>
  </p:normalViewPr>
  <p:slideViewPr>
    <p:cSldViewPr snapToGrid="0" snapToObjects="1">
      <p:cViewPr varScale="1">
        <p:scale>
          <a:sx n="89" d="100"/>
          <a:sy n="89" d="100"/>
        </p:scale>
        <p:origin x="84" y="1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17.06.2020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17.06.2020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algn="l">
              <a:lnSpc>
                <a:spcPct val="100000"/>
              </a:lnSpc>
            </a:pPr>
            <a:endParaRPr sz="1400">
              <a:solidFill>
                <a:srgbClr val="676B6F"/>
              </a:solidFill>
              <a:latin typeface="Microsoft YaHei"/>
              <a:ea typeface="Microsoft YaHe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</a:t>
            </a:fld>
            <a:endParaRPr lang="cs-CZ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17.06.2020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algn="l">
              <a:lnSpc>
                <a:spcPct val="100000"/>
              </a:lnSpc>
            </a:pPr>
            <a:endParaRPr sz="1400">
              <a:solidFill>
                <a:srgbClr val="676B6F"/>
              </a:solidFill>
              <a:latin typeface="Microsoft YaHei"/>
              <a:ea typeface="Microsoft YaHe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10</a:t>
            </a:fld>
            <a:endParaRPr lang="cs-CZ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17.06.2020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algn="l">
              <a:lnSpc>
                <a:spcPct val="100000"/>
              </a:lnSpc>
            </a:pPr>
            <a:endParaRPr sz="1400">
              <a:solidFill>
                <a:srgbClr val="676B6F"/>
              </a:solidFill>
              <a:latin typeface="Microsoft YaHei"/>
              <a:ea typeface="Microsoft YaHe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11</a:t>
            </a:fld>
            <a:endParaRPr lang="cs-CZ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17.06.2020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algn="l">
              <a:lnSpc>
                <a:spcPct val="100000"/>
              </a:lnSpc>
            </a:pPr>
            <a:endParaRPr sz="1400">
              <a:solidFill>
                <a:srgbClr val="676B6F"/>
              </a:solidFill>
              <a:latin typeface="Microsoft YaHei"/>
              <a:ea typeface="Microsoft YaHe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12</a:t>
            </a:fld>
            <a:endParaRPr lang="cs-CZ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17.06.2020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algn="l">
              <a:lnSpc>
                <a:spcPct val="100000"/>
              </a:lnSpc>
            </a:pPr>
            <a:endParaRPr sz="1400">
              <a:solidFill>
                <a:srgbClr val="676B6F"/>
              </a:solidFill>
              <a:latin typeface="Microsoft YaHei"/>
              <a:ea typeface="Microsoft YaHe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13</a:t>
            </a:fld>
            <a:endParaRPr lang="cs-CZ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17.06.2020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algn="l">
              <a:lnSpc>
                <a:spcPct val="100000"/>
              </a:lnSpc>
            </a:pPr>
            <a:endParaRPr sz="1400">
              <a:solidFill>
                <a:srgbClr val="676B6F"/>
              </a:solidFill>
              <a:latin typeface="Microsoft YaHei"/>
              <a:ea typeface="Microsoft YaHe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14</a:t>
            </a:fld>
            <a:endParaRPr lang="cs-CZ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17.06.2020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algn="l">
              <a:lnSpc>
                <a:spcPct val="100000"/>
              </a:lnSpc>
            </a:pPr>
            <a:endParaRPr sz="1400">
              <a:solidFill>
                <a:srgbClr val="676B6F"/>
              </a:solidFill>
              <a:latin typeface="Microsoft YaHei"/>
              <a:ea typeface="Microsoft YaHe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15</a:t>
            </a:fld>
            <a:endParaRPr lang="cs-CZ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17.06.2020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algn="l">
              <a:lnSpc>
                <a:spcPct val="100000"/>
              </a:lnSpc>
            </a:pPr>
            <a:endParaRPr sz="1400">
              <a:solidFill>
                <a:srgbClr val="676B6F"/>
              </a:solidFill>
              <a:latin typeface="Microsoft YaHei"/>
              <a:ea typeface="Microsoft YaHe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16</a:t>
            </a:fld>
            <a:endParaRPr lang="cs-CZ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17.06.2020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algn="l">
              <a:lnSpc>
                <a:spcPct val="100000"/>
              </a:lnSpc>
            </a:pPr>
            <a:endParaRPr sz="1400">
              <a:solidFill>
                <a:srgbClr val="676B6F"/>
              </a:solidFill>
              <a:latin typeface="Microsoft YaHei"/>
              <a:ea typeface="Microsoft YaHe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17</a:t>
            </a:fld>
            <a:endParaRPr lang="cs-CZ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17.06.2020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algn="l">
              <a:lnSpc>
                <a:spcPct val="100000"/>
              </a:lnSpc>
            </a:pPr>
            <a:endParaRPr sz="1400">
              <a:solidFill>
                <a:srgbClr val="676B6F"/>
              </a:solidFill>
              <a:latin typeface="Microsoft YaHei"/>
              <a:ea typeface="Microsoft YaHe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18</a:t>
            </a:fld>
            <a:endParaRPr lang="cs-CZ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17.06.2020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algn="l">
              <a:lnSpc>
                <a:spcPct val="100000"/>
              </a:lnSpc>
            </a:pPr>
            <a:endParaRPr sz="1400">
              <a:solidFill>
                <a:srgbClr val="676B6F"/>
              </a:solidFill>
              <a:latin typeface="Microsoft YaHei"/>
              <a:ea typeface="Microsoft YaHe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19</a:t>
            </a:fld>
            <a:endParaRPr lang="cs-CZ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17.06.2020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algn="l">
              <a:lnSpc>
                <a:spcPct val="100000"/>
              </a:lnSpc>
            </a:pPr>
            <a:endParaRPr sz="1400">
              <a:solidFill>
                <a:srgbClr val="676B6F"/>
              </a:solidFill>
              <a:latin typeface="Microsoft YaHei"/>
              <a:ea typeface="Microsoft YaHe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2</a:t>
            </a:fld>
            <a:endParaRPr lang="cs-CZ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17.06.2020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algn="l">
              <a:lnSpc>
                <a:spcPct val="100000"/>
              </a:lnSpc>
            </a:pPr>
            <a:endParaRPr sz="1400">
              <a:solidFill>
                <a:srgbClr val="676B6F"/>
              </a:solidFill>
              <a:latin typeface="Microsoft YaHei"/>
              <a:ea typeface="Microsoft YaHe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20</a:t>
            </a:fld>
            <a:endParaRPr lang="cs-CZ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17.06.2020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algn="l">
              <a:lnSpc>
                <a:spcPct val="100000"/>
              </a:lnSpc>
            </a:pPr>
            <a:endParaRPr sz="1400">
              <a:solidFill>
                <a:srgbClr val="676B6F"/>
              </a:solidFill>
              <a:latin typeface="Microsoft YaHei"/>
              <a:ea typeface="Microsoft YaHe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21</a:t>
            </a:fld>
            <a:endParaRPr lang="cs-CZ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17.06.2020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algn="l">
              <a:lnSpc>
                <a:spcPct val="100000"/>
              </a:lnSpc>
            </a:pPr>
            <a:endParaRPr sz="1400">
              <a:solidFill>
                <a:srgbClr val="676B6F"/>
              </a:solidFill>
              <a:latin typeface="Microsoft YaHei"/>
              <a:ea typeface="Microsoft YaHe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22</a:t>
            </a:fld>
            <a:endParaRPr lang="cs-CZ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17.06.2020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algn="l">
              <a:lnSpc>
                <a:spcPct val="100000"/>
              </a:lnSpc>
            </a:pPr>
            <a:endParaRPr sz="1400">
              <a:solidFill>
                <a:srgbClr val="676B6F"/>
              </a:solidFill>
              <a:latin typeface="Microsoft YaHei"/>
              <a:ea typeface="Microsoft YaHe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23</a:t>
            </a:fld>
            <a:endParaRPr lang="cs-CZ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17.06.2020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algn="l">
              <a:lnSpc>
                <a:spcPct val="100000"/>
              </a:lnSpc>
            </a:pPr>
            <a:endParaRPr sz="1400">
              <a:solidFill>
                <a:srgbClr val="676B6F"/>
              </a:solidFill>
              <a:latin typeface="Microsoft YaHei"/>
              <a:ea typeface="Microsoft YaHe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24</a:t>
            </a:fld>
            <a:endParaRPr lang="cs-CZ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17.06.2020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algn="l">
              <a:lnSpc>
                <a:spcPct val="100000"/>
              </a:lnSpc>
            </a:pPr>
            <a:endParaRPr sz="1400">
              <a:solidFill>
                <a:srgbClr val="676B6F"/>
              </a:solidFill>
              <a:latin typeface="Microsoft YaHei"/>
              <a:ea typeface="Microsoft YaHe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25</a:t>
            </a:fld>
            <a:endParaRPr lang="cs-CZ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17.06.2020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algn="l">
              <a:lnSpc>
                <a:spcPct val="100000"/>
              </a:lnSpc>
            </a:pPr>
            <a:endParaRPr sz="1400">
              <a:solidFill>
                <a:srgbClr val="676B6F"/>
              </a:solidFill>
              <a:latin typeface="Microsoft YaHei"/>
              <a:ea typeface="Microsoft YaHe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26</a:t>
            </a:fld>
            <a:endParaRPr lang="cs-CZ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17.06.2020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algn="l">
              <a:lnSpc>
                <a:spcPct val="100000"/>
              </a:lnSpc>
            </a:pPr>
            <a:endParaRPr sz="1400">
              <a:solidFill>
                <a:srgbClr val="676B6F"/>
              </a:solidFill>
              <a:latin typeface="Microsoft YaHei"/>
              <a:ea typeface="Microsoft YaHe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27</a:t>
            </a:fld>
            <a:endParaRPr lang="cs-CZ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17.06.2020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algn="l">
              <a:lnSpc>
                <a:spcPct val="100000"/>
              </a:lnSpc>
            </a:pPr>
            <a:endParaRPr sz="1400">
              <a:solidFill>
                <a:srgbClr val="676B6F"/>
              </a:solidFill>
              <a:latin typeface="Microsoft YaHei"/>
              <a:ea typeface="Microsoft YaHe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28</a:t>
            </a:fld>
            <a:endParaRPr lang="cs-CZ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17.06.2020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algn="l">
              <a:lnSpc>
                <a:spcPct val="100000"/>
              </a:lnSpc>
            </a:pPr>
            <a:endParaRPr sz="1400">
              <a:solidFill>
                <a:srgbClr val="676B6F"/>
              </a:solidFill>
              <a:latin typeface="Microsoft YaHei"/>
              <a:ea typeface="Microsoft YaHe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29</a:t>
            </a:fld>
            <a:endParaRPr lang="cs-CZ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17.06.2020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algn="l">
              <a:lnSpc>
                <a:spcPct val="100000"/>
              </a:lnSpc>
            </a:pPr>
            <a:endParaRPr sz="1400">
              <a:solidFill>
                <a:srgbClr val="676B6F"/>
              </a:solidFill>
              <a:latin typeface="Microsoft YaHei"/>
              <a:ea typeface="Microsoft YaHe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3</a:t>
            </a:fld>
            <a:endParaRPr lang="cs-CZ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17.06.2020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algn="l">
              <a:lnSpc>
                <a:spcPct val="100000"/>
              </a:lnSpc>
            </a:pPr>
            <a:endParaRPr sz="1400">
              <a:solidFill>
                <a:srgbClr val="676B6F"/>
              </a:solidFill>
              <a:latin typeface="Microsoft YaHei"/>
              <a:ea typeface="Microsoft YaHe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30</a:t>
            </a:fld>
            <a:endParaRPr lang="cs-CZ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17.06.2020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algn="l">
              <a:lnSpc>
                <a:spcPct val="100000"/>
              </a:lnSpc>
            </a:pPr>
            <a:endParaRPr sz="1400">
              <a:solidFill>
                <a:srgbClr val="676B6F"/>
              </a:solidFill>
              <a:latin typeface="Microsoft YaHei"/>
              <a:ea typeface="Microsoft YaHe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31</a:t>
            </a:fld>
            <a:endParaRPr lang="cs-CZ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17.06.2020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algn="l">
              <a:lnSpc>
                <a:spcPct val="100000"/>
              </a:lnSpc>
            </a:pPr>
            <a:endParaRPr sz="1400">
              <a:solidFill>
                <a:srgbClr val="676B6F"/>
              </a:solidFill>
              <a:latin typeface="Microsoft YaHei"/>
              <a:ea typeface="Microsoft YaHe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32</a:t>
            </a:fld>
            <a:endParaRPr lang="cs-CZ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17.06.2020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algn="l">
              <a:lnSpc>
                <a:spcPct val="100000"/>
              </a:lnSpc>
            </a:pPr>
            <a:endParaRPr sz="1400">
              <a:solidFill>
                <a:srgbClr val="676B6F"/>
              </a:solidFill>
              <a:latin typeface="Microsoft YaHei"/>
              <a:ea typeface="Microsoft YaHe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33</a:t>
            </a:fld>
            <a:endParaRPr lang="cs-CZ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17.06.2020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algn="l">
              <a:lnSpc>
                <a:spcPct val="100000"/>
              </a:lnSpc>
            </a:pPr>
            <a:endParaRPr sz="1400">
              <a:solidFill>
                <a:srgbClr val="676B6F"/>
              </a:solidFill>
              <a:latin typeface="Microsoft YaHei"/>
              <a:ea typeface="Microsoft YaHe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34</a:t>
            </a:fld>
            <a:endParaRPr lang="cs-CZ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17.06.2020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algn="l">
              <a:lnSpc>
                <a:spcPct val="100000"/>
              </a:lnSpc>
            </a:pPr>
            <a:endParaRPr sz="1400">
              <a:solidFill>
                <a:srgbClr val="676B6F"/>
              </a:solidFill>
              <a:latin typeface="Microsoft YaHei"/>
              <a:ea typeface="Microsoft YaHe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35</a:t>
            </a:fld>
            <a:endParaRPr lang="cs-CZ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17.06.2020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algn="l">
              <a:lnSpc>
                <a:spcPct val="100000"/>
              </a:lnSpc>
            </a:pPr>
            <a:endParaRPr sz="1400">
              <a:solidFill>
                <a:srgbClr val="676B6F"/>
              </a:solidFill>
              <a:latin typeface="Microsoft YaHei"/>
              <a:ea typeface="Microsoft YaHe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36</a:t>
            </a:fld>
            <a:endParaRPr lang="cs-CZ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17.06.2020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algn="l">
              <a:lnSpc>
                <a:spcPct val="100000"/>
              </a:lnSpc>
            </a:pPr>
            <a:endParaRPr sz="1400">
              <a:solidFill>
                <a:srgbClr val="676B6F"/>
              </a:solidFill>
              <a:latin typeface="Microsoft YaHei"/>
              <a:ea typeface="Microsoft YaHe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37</a:t>
            </a:fld>
            <a:endParaRPr lang="cs-CZ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17.06.2020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algn="l">
              <a:lnSpc>
                <a:spcPct val="100000"/>
              </a:lnSpc>
            </a:pPr>
            <a:endParaRPr sz="1400">
              <a:solidFill>
                <a:srgbClr val="676B6F"/>
              </a:solidFill>
              <a:latin typeface="Microsoft YaHei"/>
              <a:ea typeface="Microsoft YaHe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38</a:t>
            </a:fld>
            <a:endParaRPr lang="cs-CZ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17.06.2020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algn="l">
              <a:lnSpc>
                <a:spcPct val="100000"/>
              </a:lnSpc>
            </a:pPr>
            <a:endParaRPr sz="1400">
              <a:solidFill>
                <a:srgbClr val="676B6F"/>
              </a:solidFill>
              <a:latin typeface="Microsoft YaHei"/>
              <a:ea typeface="Microsoft YaHe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39</a:t>
            </a:fld>
            <a:endParaRPr lang="cs-CZ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17.06.2020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algn="l">
              <a:lnSpc>
                <a:spcPct val="100000"/>
              </a:lnSpc>
            </a:pPr>
            <a:endParaRPr sz="1400">
              <a:solidFill>
                <a:srgbClr val="676B6F"/>
              </a:solidFill>
              <a:latin typeface="Microsoft YaHei"/>
              <a:ea typeface="Microsoft YaHe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4</a:t>
            </a:fld>
            <a:endParaRPr lang="cs-CZ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17.06.2020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algn="l">
              <a:lnSpc>
                <a:spcPct val="100000"/>
              </a:lnSpc>
            </a:pPr>
            <a:endParaRPr sz="1400">
              <a:solidFill>
                <a:srgbClr val="676B6F"/>
              </a:solidFill>
              <a:latin typeface="Microsoft YaHei"/>
              <a:ea typeface="Microsoft YaHe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40</a:t>
            </a:fld>
            <a:endParaRPr lang="cs-CZ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17.06.2020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algn="l">
              <a:lnSpc>
                <a:spcPct val="100000"/>
              </a:lnSpc>
            </a:pPr>
            <a:endParaRPr sz="1400">
              <a:solidFill>
                <a:srgbClr val="676B6F"/>
              </a:solidFill>
              <a:latin typeface="Microsoft YaHei"/>
              <a:ea typeface="Microsoft YaHe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41</a:t>
            </a:fld>
            <a:endParaRPr lang="cs-CZ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17.06.2020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algn="l">
              <a:lnSpc>
                <a:spcPct val="100000"/>
              </a:lnSpc>
            </a:pPr>
            <a:endParaRPr sz="1400">
              <a:solidFill>
                <a:srgbClr val="676B6F"/>
              </a:solidFill>
              <a:latin typeface="Microsoft YaHei"/>
              <a:ea typeface="Microsoft YaHe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42</a:t>
            </a:fld>
            <a:endParaRPr lang="cs-CZ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17.06.2020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algn="l">
              <a:lnSpc>
                <a:spcPct val="100000"/>
              </a:lnSpc>
            </a:pPr>
            <a:endParaRPr sz="1400">
              <a:solidFill>
                <a:srgbClr val="676B6F"/>
              </a:solidFill>
              <a:latin typeface="Microsoft YaHei"/>
              <a:ea typeface="Microsoft YaHe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43</a:t>
            </a:fld>
            <a:endParaRPr lang="cs-CZ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17.06.2020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algn="l">
              <a:lnSpc>
                <a:spcPct val="100000"/>
              </a:lnSpc>
            </a:pPr>
            <a:endParaRPr sz="1400">
              <a:solidFill>
                <a:srgbClr val="676B6F"/>
              </a:solidFill>
              <a:latin typeface="Microsoft YaHei"/>
              <a:ea typeface="Microsoft YaHe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44</a:t>
            </a:fld>
            <a:endParaRPr lang="cs-CZ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17.06.2020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algn="l">
              <a:lnSpc>
                <a:spcPct val="100000"/>
              </a:lnSpc>
            </a:pPr>
            <a:endParaRPr sz="1400">
              <a:solidFill>
                <a:srgbClr val="676B6F"/>
              </a:solidFill>
              <a:latin typeface="Microsoft YaHei"/>
              <a:ea typeface="Microsoft YaHe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45</a:t>
            </a:fld>
            <a:endParaRPr lang="cs-CZ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17.06.2020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algn="l">
              <a:lnSpc>
                <a:spcPct val="100000"/>
              </a:lnSpc>
            </a:pPr>
            <a:endParaRPr sz="1400">
              <a:solidFill>
                <a:srgbClr val="676B6F"/>
              </a:solidFill>
              <a:latin typeface="Microsoft YaHei"/>
              <a:ea typeface="Microsoft YaHe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46</a:t>
            </a:fld>
            <a:endParaRPr lang="cs-CZ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17.06.2020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algn="l">
              <a:lnSpc>
                <a:spcPct val="100000"/>
              </a:lnSpc>
            </a:pPr>
            <a:endParaRPr sz="1400">
              <a:solidFill>
                <a:srgbClr val="676B6F"/>
              </a:solidFill>
              <a:latin typeface="Microsoft YaHei"/>
              <a:ea typeface="Microsoft YaHe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47</a:t>
            </a:fld>
            <a:endParaRPr lang="cs-CZ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17.06.2020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algn="l">
              <a:lnSpc>
                <a:spcPct val="100000"/>
              </a:lnSpc>
            </a:pPr>
            <a:endParaRPr sz="1400">
              <a:solidFill>
                <a:srgbClr val="676B6F"/>
              </a:solidFill>
              <a:latin typeface="Microsoft YaHei"/>
              <a:ea typeface="Microsoft YaHe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48</a:t>
            </a:fld>
            <a:endParaRPr lang="cs-CZ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17.06.2020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algn="l">
              <a:lnSpc>
                <a:spcPct val="100000"/>
              </a:lnSpc>
            </a:pPr>
            <a:endParaRPr sz="1400">
              <a:solidFill>
                <a:srgbClr val="676B6F"/>
              </a:solidFill>
              <a:latin typeface="Microsoft YaHei"/>
              <a:ea typeface="Microsoft YaHe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49</a:t>
            </a:fld>
            <a:endParaRPr lang="cs-CZ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17.06.2020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algn="l">
              <a:lnSpc>
                <a:spcPct val="100000"/>
              </a:lnSpc>
            </a:pPr>
            <a:endParaRPr sz="1400">
              <a:solidFill>
                <a:srgbClr val="676B6F"/>
              </a:solidFill>
              <a:latin typeface="Microsoft YaHei"/>
              <a:ea typeface="Microsoft YaHe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5</a:t>
            </a:fld>
            <a:endParaRPr lang="cs-CZ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17.06.2020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algn="l">
              <a:lnSpc>
                <a:spcPct val="100000"/>
              </a:lnSpc>
            </a:pPr>
            <a:endParaRPr sz="1400">
              <a:solidFill>
                <a:srgbClr val="676B6F"/>
              </a:solidFill>
              <a:latin typeface="Microsoft YaHei"/>
              <a:ea typeface="Microsoft YaHe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50</a:t>
            </a:fld>
            <a:endParaRPr lang="cs-CZ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17.06.2020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algn="l">
              <a:lnSpc>
                <a:spcPct val="100000"/>
              </a:lnSpc>
            </a:pPr>
            <a:endParaRPr sz="1400">
              <a:solidFill>
                <a:srgbClr val="676B6F"/>
              </a:solidFill>
              <a:latin typeface="Microsoft YaHei"/>
              <a:ea typeface="Microsoft YaHe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51</a:t>
            </a:fld>
            <a:endParaRPr lang="cs-CZ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17.06.2020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algn="l">
              <a:lnSpc>
                <a:spcPct val="100000"/>
              </a:lnSpc>
            </a:pPr>
            <a:endParaRPr sz="1400">
              <a:solidFill>
                <a:srgbClr val="676B6F"/>
              </a:solidFill>
              <a:latin typeface="Microsoft YaHei"/>
              <a:ea typeface="Microsoft YaHe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52</a:t>
            </a:fld>
            <a:endParaRPr lang="cs-CZ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17.06.2020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algn="l">
              <a:lnSpc>
                <a:spcPct val="100000"/>
              </a:lnSpc>
            </a:pPr>
            <a:endParaRPr sz="1400">
              <a:solidFill>
                <a:srgbClr val="676B6F"/>
              </a:solidFill>
              <a:latin typeface="Microsoft YaHei"/>
              <a:ea typeface="Microsoft YaHe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53</a:t>
            </a:fld>
            <a:endParaRPr lang="cs-CZ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17.06.2020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algn="l">
              <a:lnSpc>
                <a:spcPct val="100000"/>
              </a:lnSpc>
            </a:pPr>
            <a:endParaRPr sz="1400">
              <a:solidFill>
                <a:srgbClr val="676B6F"/>
              </a:solidFill>
              <a:latin typeface="Microsoft YaHei"/>
              <a:ea typeface="Microsoft YaHe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54</a:t>
            </a:fld>
            <a:endParaRPr lang="cs-CZ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17.06.2020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algn="l">
              <a:lnSpc>
                <a:spcPct val="100000"/>
              </a:lnSpc>
            </a:pPr>
            <a:endParaRPr sz="1400">
              <a:solidFill>
                <a:srgbClr val="676B6F"/>
              </a:solidFill>
              <a:latin typeface="Microsoft YaHei"/>
              <a:ea typeface="Microsoft YaHe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55</a:t>
            </a:fld>
            <a:endParaRPr lang="cs-CZ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17.06.2020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algn="l">
              <a:lnSpc>
                <a:spcPct val="100000"/>
              </a:lnSpc>
            </a:pPr>
            <a:endParaRPr sz="1400">
              <a:solidFill>
                <a:srgbClr val="676B6F"/>
              </a:solidFill>
              <a:latin typeface="Microsoft YaHei"/>
              <a:ea typeface="Microsoft YaHe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56</a:t>
            </a:fld>
            <a:endParaRPr lang="cs-CZ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17.06.2020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algn="l">
              <a:lnSpc>
                <a:spcPct val="100000"/>
              </a:lnSpc>
            </a:pPr>
            <a:endParaRPr sz="1400">
              <a:solidFill>
                <a:srgbClr val="676B6F"/>
              </a:solidFill>
              <a:latin typeface="Microsoft YaHei"/>
              <a:ea typeface="Microsoft YaHe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57</a:t>
            </a:fld>
            <a:endParaRPr lang="cs-CZ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17.06.2020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algn="l">
              <a:lnSpc>
                <a:spcPct val="100000"/>
              </a:lnSpc>
            </a:pPr>
            <a:endParaRPr sz="1400">
              <a:solidFill>
                <a:srgbClr val="676B6F"/>
              </a:solidFill>
              <a:latin typeface="Microsoft YaHei"/>
              <a:ea typeface="Microsoft YaHe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58</a:t>
            </a:fld>
            <a:endParaRPr lang="cs-CZ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17.06.2020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algn="l">
              <a:lnSpc>
                <a:spcPct val="100000"/>
              </a:lnSpc>
            </a:pPr>
            <a:endParaRPr sz="1400">
              <a:solidFill>
                <a:srgbClr val="676B6F"/>
              </a:solidFill>
              <a:latin typeface="Microsoft YaHei"/>
              <a:ea typeface="Microsoft YaHe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59</a:t>
            </a:fld>
            <a:endParaRPr lang="cs-CZ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17.06.2020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algn="l">
              <a:lnSpc>
                <a:spcPct val="100000"/>
              </a:lnSpc>
            </a:pPr>
            <a:endParaRPr sz="1400">
              <a:solidFill>
                <a:srgbClr val="676B6F"/>
              </a:solidFill>
              <a:latin typeface="Microsoft YaHei"/>
              <a:ea typeface="Microsoft YaHe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6</a:t>
            </a:fld>
            <a:endParaRPr lang="cs-CZ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17.06.2020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algn="l">
              <a:lnSpc>
                <a:spcPct val="100000"/>
              </a:lnSpc>
            </a:pPr>
            <a:endParaRPr sz="1400">
              <a:solidFill>
                <a:srgbClr val="676B6F"/>
              </a:solidFill>
              <a:latin typeface="Microsoft YaHei"/>
              <a:ea typeface="Microsoft YaHe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60</a:t>
            </a:fld>
            <a:endParaRPr lang="cs-CZ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17.06.2020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algn="l">
              <a:lnSpc>
                <a:spcPct val="100000"/>
              </a:lnSpc>
            </a:pPr>
            <a:endParaRPr sz="1400">
              <a:solidFill>
                <a:srgbClr val="676B6F"/>
              </a:solidFill>
              <a:latin typeface="Microsoft YaHei"/>
              <a:ea typeface="Microsoft YaHe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61</a:t>
            </a:fld>
            <a:endParaRPr lang="cs-CZ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17.06.2020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algn="l">
              <a:lnSpc>
                <a:spcPct val="100000"/>
              </a:lnSpc>
            </a:pPr>
            <a:endParaRPr sz="1400">
              <a:solidFill>
                <a:srgbClr val="676B6F"/>
              </a:solidFill>
              <a:latin typeface="Microsoft YaHei"/>
              <a:ea typeface="Microsoft YaHe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62</a:t>
            </a:fld>
            <a:endParaRPr lang="cs-CZ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17.06.2020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algn="l">
              <a:lnSpc>
                <a:spcPct val="100000"/>
              </a:lnSpc>
            </a:pPr>
            <a:endParaRPr sz="1400">
              <a:solidFill>
                <a:srgbClr val="676B6F"/>
              </a:solidFill>
              <a:latin typeface="Microsoft YaHei"/>
              <a:ea typeface="Microsoft YaHe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7</a:t>
            </a:fld>
            <a:endParaRPr lang="cs-CZ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17.06.2020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algn="l">
              <a:lnSpc>
                <a:spcPct val="100000"/>
              </a:lnSpc>
            </a:pPr>
            <a:endParaRPr sz="1400">
              <a:solidFill>
                <a:srgbClr val="676B6F"/>
              </a:solidFill>
              <a:latin typeface="Microsoft YaHei"/>
              <a:ea typeface="Microsoft YaHe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8</a:t>
            </a:fld>
            <a:endParaRPr lang="cs-CZ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17.06.2020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algn="l">
              <a:lnSpc>
                <a:spcPct val="100000"/>
              </a:lnSpc>
            </a:pPr>
            <a:endParaRPr sz="1400">
              <a:solidFill>
                <a:srgbClr val="676B6F"/>
              </a:solidFill>
              <a:latin typeface="Microsoft YaHei"/>
              <a:ea typeface="Microsoft YaHe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9</a:t>
            </a:fld>
            <a:endParaRPr lang="cs-CZ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>
            <a:extLst>
              <a:ext uri="{FF2B5EF4-FFF2-40B4-BE49-F238E27FC236}">
                <a16:creationId xmlns:a16="http://schemas.microsoft.com/office/drawing/2014/main" id="{2CD1F61B-04DA-824E-82BF-A786E4A615A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25071" y="3602038"/>
            <a:ext cx="105156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 dirty="0"/>
              <a:t>请输入副标题</a:t>
            </a:r>
          </a:p>
        </p:txBody>
      </p:sp>
      <p:sp>
        <p:nvSpPr>
          <p:cNvPr id="8" name="标题 7">
            <a:extLst>
              <a:ext uri="{FF2B5EF4-FFF2-40B4-BE49-F238E27FC236}">
                <a16:creationId xmlns:a16="http://schemas.microsoft.com/office/drawing/2014/main" id="{05700AA0-BC9F-1449-9F0D-395BF8C0A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25071" y="917464"/>
            <a:ext cx="10515600" cy="2499379"/>
          </a:xfrm>
        </p:spPr>
        <p:txBody>
          <a:bodyPr anchor="b" anchorCtr="1"/>
          <a:lstStyle/>
          <a:p>
            <a:r>
              <a:rPr kumimoji="1" lang="zh-CN" altLang="en-US" dirty="0"/>
              <a:t>请输入标题</a:t>
            </a:r>
          </a:p>
        </p:txBody>
      </p:sp>
    </p:spTree>
    <p:extLst>
      <p:ext uri="{BB962C8B-B14F-4D97-AF65-F5344CB8AC3E}">
        <p14:creationId xmlns:p14="http://schemas.microsoft.com/office/powerpoint/2010/main" val="10641516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722B417-06B6-C344-83E4-943DFD36CB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027577"/>
          </a:xfrm>
        </p:spPr>
        <p:txBody>
          <a:bodyPr anchor="ctr" anchorCtr="1"/>
          <a:lstStyle>
            <a:lvl1pPr>
              <a:defRPr/>
            </a:lvl1pPr>
          </a:lstStyle>
          <a:p>
            <a:r>
              <a:rPr kumimoji="1" lang="zh-CN" altLang="en-US" dirty="0"/>
              <a:t>请输入标题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6CF7A1C-A8A0-2F4F-9461-85E44FC285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486EA-347A-0A4B-B731-411027E898F9}" type="datetimeFigureOut">
              <a:rPr kumimoji="1" lang="zh-CN" altLang="en-US" smtClean="0"/>
              <a:t>2020/6/17</a:t>
            </a:fld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87922E5-5947-2F46-A036-21DFD92E4B7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264C02E-4B37-F146-8FFE-91CADB2232A1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6" name="图片占位符 5">
            <a:extLst>
              <a:ext uri="{FF2B5EF4-FFF2-40B4-BE49-F238E27FC236}">
                <a16:creationId xmlns:a16="http://schemas.microsoft.com/office/drawing/2014/main" id="{EBDA7E6C-E61C-3744-BDB4-A0645627592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38200" y="1744663"/>
            <a:ext cx="10515600" cy="4291012"/>
          </a:xfr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286394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image and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副标题 2">
            <a:extLst>
              <a:ext uri="{FF2B5EF4-FFF2-40B4-BE49-F238E27FC236}">
                <a16:creationId xmlns:a16="http://schemas.microsoft.com/office/drawing/2014/main" id="{BFEF11DD-1762-B342-B32F-F2DF69C5C8D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0871" y="3602038"/>
            <a:ext cx="9144000" cy="1655762"/>
          </a:xfrm>
          <a:ln>
            <a:noFill/>
          </a:ln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 dirty="0"/>
              <a:t>请输入副标题</a:t>
            </a:r>
          </a:p>
        </p:txBody>
      </p:sp>
      <p:sp>
        <p:nvSpPr>
          <p:cNvPr id="8" name="标题 7">
            <a:extLst>
              <a:ext uri="{FF2B5EF4-FFF2-40B4-BE49-F238E27FC236}">
                <a16:creationId xmlns:a16="http://schemas.microsoft.com/office/drawing/2014/main" id="{67F4E435-AD5C-384E-A5F0-A42572BC4C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25071" y="596767"/>
            <a:ext cx="10515600" cy="2662840"/>
          </a:xfrm>
        </p:spPr>
        <p:txBody>
          <a:bodyPr anchor="b" anchorCtr="1"/>
          <a:lstStyle/>
          <a:p>
            <a:r>
              <a:rPr kumimoji="1" lang="zh-CN" altLang="en-US" dirty="0"/>
              <a:t>请输入标题</a:t>
            </a:r>
          </a:p>
        </p:txBody>
      </p:sp>
    </p:spTree>
    <p:extLst>
      <p:ext uri="{BB962C8B-B14F-4D97-AF65-F5344CB8AC3E}">
        <p14:creationId xmlns:p14="http://schemas.microsoft.com/office/powerpoint/2010/main" val="15755766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副标题 2">
            <a:extLst>
              <a:ext uri="{FF2B5EF4-FFF2-40B4-BE49-F238E27FC236}">
                <a16:creationId xmlns:a16="http://schemas.microsoft.com/office/drawing/2014/main" id="{1C640F4B-C68B-3445-8CDB-100D80AEDDA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21151" y="5800846"/>
            <a:ext cx="10515600" cy="484208"/>
          </a:xfrm>
          <a:ln>
            <a:noFill/>
          </a:ln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 dirty="0"/>
              <a:t>请输入副标题</a:t>
            </a:r>
          </a:p>
        </p:txBody>
      </p:sp>
      <p:sp>
        <p:nvSpPr>
          <p:cNvPr id="16" name="图片占位符 15">
            <a:extLst>
              <a:ext uri="{FF2B5EF4-FFF2-40B4-BE49-F238E27FC236}">
                <a16:creationId xmlns:a16="http://schemas.microsoft.com/office/drawing/2014/main" id="{6AF644C2-8627-EE48-BBF3-838C0949068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4167188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endParaRPr kumimoji="1" lang="zh-CN" altLang="en-US" dirty="0"/>
          </a:p>
        </p:txBody>
      </p:sp>
      <p:sp>
        <p:nvSpPr>
          <p:cNvPr id="17" name="标题 16">
            <a:extLst>
              <a:ext uri="{FF2B5EF4-FFF2-40B4-BE49-F238E27FC236}">
                <a16:creationId xmlns:a16="http://schemas.microsoft.com/office/drawing/2014/main" id="{B3DA4F99-102E-B546-B6E5-6E095398F1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1150" y="4833257"/>
            <a:ext cx="10515599" cy="817933"/>
          </a:xfrm>
        </p:spPr>
        <p:txBody>
          <a:bodyPr anchor="ctr" anchorCtr="1"/>
          <a:lstStyle/>
          <a:p>
            <a:r>
              <a:rPr kumimoji="1" lang="zh-CN" altLang="en-US" dirty="0"/>
              <a:t>请输入标题</a:t>
            </a:r>
          </a:p>
        </p:txBody>
      </p:sp>
    </p:spTree>
    <p:extLst>
      <p:ext uri="{BB962C8B-B14F-4D97-AF65-F5344CB8AC3E}">
        <p14:creationId xmlns:p14="http://schemas.microsoft.com/office/powerpoint/2010/main" val="20120072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583504-B3B4-9A41-804A-B53C232FAB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ctr" anchorCtr="1"/>
          <a:lstStyle>
            <a:lvl1pPr>
              <a:defRPr b="1" i="0" baseline="0"/>
            </a:lvl1pPr>
          </a:lstStyle>
          <a:p>
            <a:r>
              <a:rPr kumimoji="1" lang="zh-CN" altLang="en-US" dirty="0"/>
              <a:t>请输入标题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9DD61700-CEC0-4D4E-B24D-DA678D14A5CC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200" y="1839913"/>
            <a:ext cx="10515600" cy="441007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kumimoji="1" lang="zh-CN" altLang="en-US" dirty="0"/>
              <a:t>请输入内容</a:t>
            </a:r>
          </a:p>
        </p:txBody>
      </p:sp>
    </p:spTree>
    <p:extLst>
      <p:ext uri="{BB962C8B-B14F-4D97-AF65-F5344CB8AC3E}">
        <p14:creationId xmlns:p14="http://schemas.microsoft.com/office/powerpoint/2010/main" val="10546063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01C07F4F-E7E6-6544-9E30-F009BAFC13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486EA-347A-0A4B-B731-411027E898F9}" type="datetimeFigureOut">
              <a:rPr kumimoji="1" lang="zh-CN" altLang="en-US" smtClean="0"/>
              <a:t>2020/6/17</a:t>
            </a:fld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D1CF61E-6584-9E42-AB59-E7FB3D05F1F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264C02E-4B37-F146-8FFE-91CADB2232A1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5FCAC04-CCC4-CC4E-AFE0-FB1DD0B2C323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5355773" y="2255838"/>
            <a:ext cx="5998028" cy="3538537"/>
          </a:xfrm>
        </p:spPr>
        <p:txBody>
          <a:bodyPr/>
          <a:lstStyle/>
          <a:p>
            <a:r>
              <a:rPr kumimoji="1" lang="zh-CN" altLang="en-US" dirty="0"/>
              <a:t>请输入内容</a:t>
            </a:r>
          </a:p>
        </p:txBody>
      </p:sp>
      <p:sp>
        <p:nvSpPr>
          <p:cNvPr id="8" name="图片占位符 7">
            <a:extLst>
              <a:ext uri="{FF2B5EF4-FFF2-40B4-BE49-F238E27FC236}">
                <a16:creationId xmlns:a16="http://schemas.microsoft.com/office/drawing/2014/main" id="{A2CEC2DC-7CE1-3C48-ABD4-97C1C2BF807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4726379" cy="6858000"/>
          </a:xfrm>
          <a:blipFill>
            <a:blip r:embed="rId2"/>
            <a:stretch>
              <a:fillRect/>
            </a:stretch>
          </a:blip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endParaRPr kumimoji="1" lang="zh-CN" altLang="en-US"/>
          </a:p>
        </p:txBody>
      </p:sp>
      <p:sp>
        <p:nvSpPr>
          <p:cNvPr id="9" name="标题 8">
            <a:extLst>
              <a:ext uri="{FF2B5EF4-FFF2-40B4-BE49-F238E27FC236}">
                <a16:creationId xmlns:a16="http://schemas.microsoft.com/office/drawing/2014/main" id="{C28B9883-9BF6-2048-ADAA-3A8F568B6F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55772" y="961901"/>
            <a:ext cx="5998028" cy="1068780"/>
          </a:xfrm>
        </p:spPr>
        <p:txBody>
          <a:bodyPr/>
          <a:lstStyle/>
          <a:p>
            <a:r>
              <a:rPr kumimoji="1" lang="zh-CN" altLang="en-US" dirty="0"/>
              <a:t>请输入标题</a:t>
            </a:r>
          </a:p>
        </p:txBody>
      </p:sp>
    </p:spTree>
    <p:extLst>
      <p:ext uri="{BB962C8B-B14F-4D97-AF65-F5344CB8AC3E}">
        <p14:creationId xmlns:p14="http://schemas.microsoft.com/office/powerpoint/2010/main" val="13414493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ir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FA32FB7-719F-0045-874B-E82FEB1C10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486EA-347A-0A4B-B731-411027E898F9}" type="datetimeFigureOut">
              <a:rPr kumimoji="1" lang="zh-CN" altLang="en-US" smtClean="0"/>
              <a:t>2020/6/17</a:t>
            </a:fld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4B04F7E-C7FB-F74A-97C8-38BD5F2E016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264C02E-4B37-F146-8FFE-91CADB2232A1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6" name="图片占位符 5">
            <a:extLst>
              <a:ext uri="{FF2B5EF4-FFF2-40B4-BE49-F238E27FC236}">
                <a16:creationId xmlns:a16="http://schemas.microsoft.com/office/drawing/2014/main" id="{F0F444D0-99F1-3846-8CDF-DEFF81A0D53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6424613" cy="6858000"/>
          </a:xfr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kumimoji="1" lang="zh-CN" altLang="en-US"/>
          </a:p>
        </p:txBody>
      </p:sp>
      <p:sp>
        <p:nvSpPr>
          <p:cNvPr id="8" name="图片占位符 7">
            <a:extLst>
              <a:ext uri="{FF2B5EF4-FFF2-40B4-BE49-F238E27FC236}">
                <a16:creationId xmlns:a16="http://schemas.microsoft.com/office/drawing/2014/main" id="{63EBE983-F168-3A4F-9C2A-FC20FAAF42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732588" y="0"/>
            <a:ext cx="5459412" cy="3218213"/>
          </a:xfr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kumimoji="1" lang="zh-CN" altLang="en-US"/>
          </a:p>
        </p:txBody>
      </p:sp>
      <p:sp>
        <p:nvSpPr>
          <p:cNvPr id="10" name="图片占位符 9">
            <a:extLst>
              <a:ext uri="{FF2B5EF4-FFF2-40B4-BE49-F238E27FC236}">
                <a16:creationId xmlns:a16="http://schemas.microsoft.com/office/drawing/2014/main" id="{3D919294-D795-4244-8AB3-E020F7A01BF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732588" y="3503221"/>
            <a:ext cx="5459412" cy="3354779"/>
          </a:xfr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51081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ird 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840A6B5-20E9-D042-BEA0-B34437D316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486EA-347A-0A4B-B731-411027E898F9}" type="datetimeFigureOut">
              <a:rPr kumimoji="1" lang="zh-CN" altLang="en-US" smtClean="0"/>
              <a:t>2020/6/17</a:t>
            </a:fld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256BFEB-0FAF-1C4E-BE1B-1CF3523F82E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264C02E-4B37-F146-8FFE-91CADB2232A1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6" name="图片占位符 5">
            <a:extLst>
              <a:ext uri="{FF2B5EF4-FFF2-40B4-BE49-F238E27FC236}">
                <a16:creationId xmlns:a16="http://schemas.microsoft.com/office/drawing/2014/main" id="{19D0180F-D853-A044-8277-B3E0B813A7F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-1" y="0"/>
            <a:ext cx="3798277" cy="6858000"/>
          </a:xfr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kumimoji="1" lang="zh-CN" altLang="en-US"/>
          </a:p>
        </p:txBody>
      </p:sp>
      <p:sp>
        <p:nvSpPr>
          <p:cNvPr id="8" name="图片占位符 7">
            <a:extLst>
              <a:ext uri="{FF2B5EF4-FFF2-40B4-BE49-F238E27FC236}">
                <a16:creationId xmlns:a16="http://schemas.microsoft.com/office/drawing/2014/main" id="{BE9C0094-16C5-FD46-B211-6A8E8E3C28F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123713" y="0"/>
            <a:ext cx="3854303" cy="6858000"/>
          </a:xfr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kumimoji="1" lang="zh-CN" altLang="en-US"/>
          </a:p>
        </p:txBody>
      </p:sp>
      <p:sp>
        <p:nvSpPr>
          <p:cNvPr id="10" name="图片占位符 9">
            <a:extLst>
              <a:ext uri="{FF2B5EF4-FFF2-40B4-BE49-F238E27FC236}">
                <a16:creationId xmlns:a16="http://schemas.microsoft.com/office/drawing/2014/main" id="{13A4ACB2-9B69-224D-98A2-C86F55AEC64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285163" y="0"/>
            <a:ext cx="3906837" cy="6858000"/>
          </a:xfr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639115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402C00B-905F-0342-9F30-918F2939C0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486EA-347A-0A4B-B731-411027E898F9}" type="datetimeFigureOut">
              <a:rPr kumimoji="1" lang="zh-CN" altLang="en-US" smtClean="0"/>
              <a:t>2020/6/17</a:t>
            </a:fld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0F91591-A207-8B42-9583-B888E7C968A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264C02E-4B37-F146-8FFE-91CADB2232A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850411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7617023-EC9B-9A46-A6DF-0DB5BD73478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ctr" anchorCtr="1"/>
          <a:lstStyle>
            <a:lvl1pPr>
              <a:defRPr/>
            </a:lvl1pPr>
          </a:lstStyle>
          <a:p>
            <a:r>
              <a:rPr kumimoji="1" lang="zh-CN" altLang="en-US" dirty="0"/>
              <a:t>请输入标题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3A01462B-9771-9D40-855C-D1274D5BB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486EA-347A-0A4B-B731-411027E898F9}" type="datetimeFigureOut">
              <a:rPr kumimoji="1" lang="zh-CN" altLang="en-US" smtClean="0"/>
              <a:t>2020/6/17</a:t>
            </a:fld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1318D52-924E-6D4B-8F46-B6F064E2C27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264C02E-4B37-F146-8FFE-91CADB2232A1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722503D-47A6-D54F-AAA4-FDE5FC9E94C0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838199" y="1828800"/>
            <a:ext cx="5154637" cy="4219575"/>
          </a:xfrm>
        </p:spPr>
        <p:txBody>
          <a:bodyPr/>
          <a:lstStyle/>
          <a:p>
            <a:r>
              <a:rPr kumimoji="1" lang="zh-CN" altLang="en-US" dirty="0"/>
              <a:t>请输入内容</a:t>
            </a:r>
          </a:p>
        </p:txBody>
      </p:sp>
      <p:sp>
        <p:nvSpPr>
          <p:cNvPr id="8" name="图片占位符 7">
            <a:extLst>
              <a:ext uri="{FF2B5EF4-FFF2-40B4-BE49-F238E27FC236}">
                <a16:creationId xmlns:a16="http://schemas.microsoft.com/office/drawing/2014/main" id="{B5354BE2-FC7E-E845-938D-431ADD8092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302326" y="1828800"/>
            <a:ext cx="5051474" cy="4219575"/>
          </a:xfr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690261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239E56F8-06EE-EF4C-A062-B8A5B40517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dirty="0"/>
              <a:t>标题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996B92D-7A17-C149-8FA3-DF2E0400CA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zh-CN" altLang="en-US" dirty="0"/>
              <a:t>内容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753340A-66BC-9448-9141-6357725ACB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1486EA-347A-0A4B-B731-411027E898F9}" type="datetimeFigureOut">
              <a:rPr kumimoji="1" lang="zh-CN" altLang="en-US" smtClean="0"/>
              <a:t>2020/6/17</a:t>
            </a:fld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92286C1-9F33-9D4D-8D39-2181BA2C11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64C02E-4B37-F146-8FFE-91CADB2232A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281641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8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8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8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8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8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8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8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8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8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/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/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/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/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/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/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/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/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/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/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/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/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/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/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/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/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/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/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/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/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/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/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/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/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/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/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/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/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/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/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/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/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/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/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/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/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/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/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/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/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/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/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/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/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/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/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/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/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/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/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/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/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/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/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/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/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/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/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/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/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/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/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175</TotalTime>
  <Words>124</Words>
  <Application>Microsoft Office PowerPoint</Application>
  <PresentationFormat>宽屏</PresentationFormat>
  <Paragraphs>124</Paragraphs>
  <Slides>62</Slides>
  <Notes>62</Notes>
  <HiddenSlides>0</HiddenSlides>
  <MMClips>0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62</vt:i4>
      </vt:variant>
    </vt:vector>
  </HeadingPairs>
  <TitlesOfParts>
    <vt:vector size="65" baseType="lpstr">
      <vt:lpstr>Microsoft YaHei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用户</dc:creator>
  <cp:lastModifiedBy>Xuyao Wu</cp:lastModifiedBy>
  <cp:revision>19</cp:revision>
  <dcterms:created xsi:type="dcterms:W3CDTF">2018-10-08T04:15:15Z</dcterms:created>
  <dcterms:modified xsi:type="dcterms:W3CDTF">2020-06-17T07:17:25Z</dcterms:modified>
</cp:coreProperties>
</file>